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19" d="100"/>
          <a:sy n="119" d="100"/>
        </p:scale>
        <p:origin x="-1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AC7E6-3568-4CED-870D-080CDD62255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DE79C-E36C-4BE9-8764-7FA7C397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8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004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8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4461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01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0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3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22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5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0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5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5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8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3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4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3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3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DBF172-E88F-4CDD-92F0-B942B7CD02D8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004D3B-3430-4C97-B586-19F2B79F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84718" y="1618620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Педагогические технологии в образовательном </a:t>
            </a:r>
            <a:r>
              <a:rPr lang="ru-RU" b="1" dirty="0" smtClean="0"/>
              <a:t>процессе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741" y="484094"/>
            <a:ext cx="7059706" cy="15329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Назовите  основной термин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профессионального стандарта 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ru-RU" altLang="ru-RU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10" descr="ÐÐ°ÑÑÐ¸Ð½ÐºÐ¸ Ð¿Ð¾ Ð·Ð°Ð¿ÑÐ¾ÑÑ Ð¿Ð»Ð°ÐºÐ°Ñ Ð¿Ð¾ Ð¾Ð±ÑÐ°Ð·Ð¾Ð²Ð°Ð½Ð¸Ñ"/>
          <p:cNvPicPr>
            <a:picLocks noChangeAspect="1" noChangeArrowheads="1"/>
          </p:cNvPicPr>
          <p:nvPr/>
        </p:nvPicPr>
        <p:blipFill>
          <a:blip r:embed="rId2" cstate="print"/>
          <a:srcRect b="17117"/>
          <a:stretch>
            <a:fillRect/>
          </a:stretch>
        </p:blipFill>
        <p:spPr bwMode="auto">
          <a:xfrm>
            <a:off x="6926074" y="1668369"/>
            <a:ext cx="29575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ÐÐ°ÑÑÐ¸Ð½ÐºÐ¸ Ð¿Ð¾ Ð·Ð°Ð¿ÑÐ¾ÑÑ Ð¿Ð»Ð°ÐºÐ°Ñ Ð¿Ð¾ Ð¾Ð±ÑÐ°Ð·Ð¾Ð²Ð°Ð½Ð¸Ñ"/>
          <p:cNvPicPr>
            <a:picLocks noChangeAspect="1" noChangeArrowheads="1"/>
          </p:cNvPicPr>
          <p:nvPr/>
        </p:nvPicPr>
        <p:blipFill>
          <a:blip r:embed="rId3" cstate="print"/>
          <a:srcRect b="34262"/>
          <a:stretch>
            <a:fillRect/>
          </a:stretch>
        </p:blipFill>
        <p:spPr bwMode="auto">
          <a:xfrm>
            <a:off x="150997" y="4365625"/>
            <a:ext cx="3048001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ÐÐ°ÑÑÐ¸Ð½ÐºÐ¸ Ð¿Ð¾ Ð·Ð°Ð¿ÑÐ¾ÑÑ Ð¿Ð»Ð°ÐºÐ°Ñ Ð¿Ð¾ Ð¾Ð±ÑÐ°Ð·Ð¾Ð²Ð°Ð½Ð¸Ñ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235" y="233363"/>
            <a:ext cx="34210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ÐÐ°ÑÑÐ¸Ð½ÐºÐ¸ Ð¿Ð¾ Ð·Ð°Ð¿ÑÐ¾ÑÑ Ð¿Ð»Ð°ÐºÐ°Ñ Ð¿Ð¾ Ð¾Ð±ÑÐ°Ð·Ð¾Ð²Ð°Ð½Ð¸Ñ"/>
          <p:cNvPicPr>
            <a:picLocks noChangeAspect="1" noChangeArrowheads="1"/>
          </p:cNvPicPr>
          <p:nvPr/>
        </p:nvPicPr>
        <p:blipFill>
          <a:blip r:embed="rId5" cstate="print"/>
          <a:srcRect r="2109" b="11629"/>
          <a:stretch>
            <a:fillRect/>
          </a:stretch>
        </p:blipFill>
        <p:spPr bwMode="auto">
          <a:xfrm>
            <a:off x="2383023" y="2349500"/>
            <a:ext cx="266382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ÐÐ°ÑÑÐ¸Ð½ÐºÐ¸ Ð¿Ð¾ Ð·Ð°Ð¿ÑÐ¾ÑÑ Ð¿Ð»Ð°ÐºÐ°Ñ Ð¿Ð¾ Ð¾Ð±ÑÐ°Ð·Ð¾Ð²Ð°Ð½Ð¸Ñ"/>
          <p:cNvPicPr>
            <a:picLocks noChangeAspect="1" noChangeArrowheads="1"/>
          </p:cNvPicPr>
          <p:nvPr/>
        </p:nvPicPr>
        <p:blipFill>
          <a:blip r:embed="rId6" cstate="print"/>
          <a:srcRect r="6509" b="17595"/>
          <a:stretch>
            <a:fillRect/>
          </a:stretch>
        </p:blipFill>
        <p:spPr bwMode="auto">
          <a:xfrm>
            <a:off x="5191310" y="3716338"/>
            <a:ext cx="237648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685800"/>
            <a:ext cx="11346872" cy="115196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Товарищи! Осваивайте Педагогические </a:t>
            </a:r>
            <a:r>
              <a:rPr lang="ru-RU" b="1" dirty="0"/>
              <a:t>технологии в </a:t>
            </a:r>
            <a:r>
              <a:rPr lang="ru-RU" b="1" dirty="0" smtClean="0"/>
              <a:t>образовательной деятельности</a:t>
            </a:r>
            <a:endParaRPr lang="ru-RU" dirty="0"/>
          </a:p>
        </p:txBody>
      </p:sp>
      <p:pic>
        <p:nvPicPr>
          <p:cNvPr id="7170" name="Picture 2" descr="ÐÐ¾ÑÐ¾Ð¶ÐµÐµ Ð¸Ð·Ð¾Ð±ÑÐ°Ð¶ÐµÐ½Ð¸Ð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2" y="2029946"/>
            <a:ext cx="7009601" cy="460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4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193</TotalTime>
  <Words>16</Words>
  <Application>Microsoft Office PowerPoint</Application>
  <PresentationFormat>Произвольный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Главное мероприятие</vt:lpstr>
      <vt:lpstr>Педагогические технологии в образовательном процессе</vt:lpstr>
      <vt:lpstr>Назовите  основной термин профессионального стандарта  </vt:lpstr>
      <vt:lpstr>Товарищи! Осваивайте Педагогические технологии в образовательной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технологии в образовательном процессе</dc:title>
  <dc:creator>Voinov</dc:creator>
  <cp:lastModifiedBy>NA</cp:lastModifiedBy>
  <cp:revision>33</cp:revision>
  <dcterms:created xsi:type="dcterms:W3CDTF">2018-11-19T14:58:37Z</dcterms:created>
  <dcterms:modified xsi:type="dcterms:W3CDTF">2019-03-04T07:20:46Z</dcterms:modified>
</cp:coreProperties>
</file>